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0009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>
        <p:scale>
          <a:sx n="65" d="100"/>
          <a:sy n="65" d="100"/>
        </p:scale>
        <p:origin x="-66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8-03-06T15:55:24.046" idx="1">
    <p:pos x="4860" y="386"/>
    <p:text>QUESTA è UNA PROVA DI DOCUMENTO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8-03-06T15:59:05.187" idx="2">
    <p:pos x="4320" y="900"/>
    <p:text>quello ke voglio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FE442-CEA3-41DF-A891-57BAFB7DED89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931D5-AEA6-4FC0-8353-18F83BC4B36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73B0-6418-4DB9-BF33-D5415B69CA5A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E07B0-1A23-4CF8-AC2B-0632CDF37283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B1FC-33D4-4E14-AB6C-CD00F3052B56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E5FC7C-7957-4FDE-8FA5-5AEB2A7D06A8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39E3-250D-445B-87EF-55E3912BDAB9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8C30-2D2F-40BD-BC60-3C291A45FC27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FC06-62F5-4FF0-875F-AA3E8D6291B6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1F4E-A9F0-46FE-9C4E-A73C46C8E72D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EEED-BDDA-424E-A45E-CF731EC3AE73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58B216A-A4B5-4222-AF0B-86736D5FD78D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6B7F-A16B-4288-91E2-E5ED060C9EAB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94B1FC-33D4-4E14-AB6C-CD00F3052B56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7872863-0BF7-4230-A0F5-BD21DA3614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ll%20Users\Documenti\Musica\Musica%20campione\Sinfonia%20n.%209%20di%20Beethoven%20(Scherzo).wm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secondlife.com/join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Ciao sono Nicola Casagrande e abito a Levego tifo al Castion e all’</a:t>
            </a:r>
            <a:r>
              <a:rPr lang="it-IT" u="sng" dirty="0" smtClean="0">
                <a:solidFill>
                  <a:schemeClr val="bg1"/>
                </a:solidFill>
              </a:rPr>
              <a:t>INTER</a:t>
            </a:r>
            <a:r>
              <a:rPr lang="it-IT" dirty="0" smtClean="0">
                <a:solidFill>
                  <a:schemeClr val="bg1"/>
                </a:solidFill>
              </a:rPr>
              <a:t>…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0034" y="1500174"/>
            <a:ext cx="8305800" cy="1981200"/>
          </a:xfr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Corso di informatica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54116-CB1C-423A-97DB-D1B2DC990382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pic>
        <p:nvPicPr>
          <p:cNvPr id="7" name="Sinfonia n. 9 di Beethoven (Scherzo)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715272" y="5715016"/>
            <a:ext cx="500066" cy="500066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10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7574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3" grpId="0" build="p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E893-998D-42B5-8816-EEC8698B1EB2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Forza INTER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>
                <a:solidFill>
                  <a:srgbClr val="FFC000"/>
                </a:solidFill>
              </a:rPr>
              <a:t>Ieri la Roma a vinto contro il Real Madrid Vucinic e Teddini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Cm inserire le forme: ci sono molti tipi di forme</a:t>
            </a:r>
          </a:p>
          <a:p>
            <a:r>
              <a:rPr lang="it-IT" dirty="0" smtClean="0"/>
              <a:t>Inter              Liverpool </a:t>
            </a:r>
          </a:p>
          <a:p>
            <a:endParaRPr lang="it-IT" dirty="0"/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            2 squadre di                                                calcio</a:t>
            </a:r>
            <a:endParaRPr lang="it-IT" dirty="0"/>
          </a:p>
        </p:txBody>
      </p:sp>
      <p:sp>
        <p:nvSpPr>
          <p:cNvPr id="13" name="Parentesi graffa aperta 12"/>
          <p:cNvSpPr/>
          <p:nvPr/>
        </p:nvSpPr>
        <p:spPr>
          <a:xfrm rot="16200000">
            <a:off x="6211144" y="2710145"/>
            <a:ext cx="623572" cy="128334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 build="p" animBg="1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500042"/>
            <a:ext cx="4058203" cy="3429024"/>
          </a:xfrm>
          <a:prstGeom prst="rect">
            <a:avLst/>
          </a:prstGeom>
        </p:spPr>
      </p:pic>
      <p:pic>
        <p:nvPicPr>
          <p:cNvPr id="8" name="Immagine 7" descr="image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285728"/>
            <a:ext cx="3143272" cy="2458850"/>
          </a:xfrm>
          <a:prstGeom prst="rect">
            <a:avLst/>
          </a:prstGeom>
        </p:spPr>
      </p:pic>
      <p:pic>
        <p:nvPicPr>
          <p:cNvPr id="9" name="Immagine 8" descr="images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0298" y="1643050"/>
            <a:ext cx="4086249" cy="3514746"/>
          </a:xfrm>
          <a:prstGeom prst="rect">
            <a:avLst/>
          </a:prstGeom>
        </p:spPr>
      </p:pic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ED8D-F8CC-4B33-AD13-E7F710557EA0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più forte giocatore</a:t>
            </a:r>
            <a:endParaRPr lang="it-IT" dirty="0"/>
          </a:p>
        </p:txBody>
      </p:sp>
      <p:pic>
        <p:nvPicPr>
          <p:cNvPr id="12" name="Segnaposto immagine 11" descr="CACHEBSD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9237" r="9237"/>
          <a:stretch>
            <a:fillRect/>
          </a:stretch>
        </p:blipFill>
        <p:spPr>
          <a:xfrm>
            <a:off x="357158" y="428604"/>
            <a:ext cx="6072230" cy="5562600"/>
          </a:xfrm>
        </p:spPr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err="1" smtClean="0"/>
              <a:t>Zlatan</a:t>
            </a:r>
            <a:r>
              <a:rPr lang="it-IT" dirty="0" smtClean="0"/>
              <a:t> </a:t>
            </a:r>
            <a:r>
              <a:rPr lang="it-IT" dirty="0" err="1" smtClean="0"/>
              <a:t>Ibrahimovic</a:t>
            </a:r>
            <a:r>
              <a:rPr lang="it-IT" dirty="0" smtClean="0"/>
              <a:t> il più forte giocatore del mondo e riuscirà 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572E-928D-454A-B7DF-A67A5A13D3DD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CANKW1M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428736"/>
            <a:ext cx="2928958" cy="1944828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6B7F-A16B-4288-91E2-E5ED060C9EAB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10" name="Segnaposto contenuto 9" descr="CA6TGVAZ.jpeg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785786" y="1928802"/>
            <a:ext cx="3214688" cy="3214688"/>
          </a:xfrm>
        </p:spPr>
      </p:pic>
      <p:sp>
        <p:nvSpPr>
          <p:cNvPr id="13" name="CasellaDiTesto 12"/>
          <p:cNvSpPr txBox="1"/>
          <p:nvPr/>
        </p:nvSpPr>
        <p:spPr>
          <a:xfrm>
            <a:off x="6429388" y="4929198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Questi sono 2 sport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 rot="16200000" flipH="1">
            <a:off x="5786446" y="3929066"/>
            <a:ext cx="1071570" cy="6429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4286248" y="4286256"/>
            <a:ext cx="1928826" cy="9286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EEED-BDDA-424E-A45E-CF731EC3AE73}" type="datetime1">
              <a:rPr lang="it-IT" smtClean="0"/>
              <a:pPr/>
              <a:t>29/05/2008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IBRAHIMOVIC ZLATAN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2863-0BF7-4230-A0F5-BD21DA361456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1026" name="Picture 2" descr="Join Second Life for FREE!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" y="-1943100"/>
            <a:ext cx="8477250" cy="3762375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214290"/>
            <a:ext cx="4214810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llout con freccia a destra 6"/>
          <p:cNvSpPr/>
          <p:nvPr/>
        </p:nvSpPr>
        <p:spPr>
          <a:xfrm>
            <a:off x="428596" y="571480"/>
            <a:ext cx="4000528" cy="535785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Second life è un mondo virtuale  dove puoi essere un personaggio e comprare cose che esistono</a:t>
            </a:r>
            <a:endParaRPr lang="it-IT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15 0.12685 L 0.16441 0.03009 L -0.00173 -0.31597 L 0.08386 0.18287 L 0.16129 -0.25579 L -0.11458 -0.01273 L 0.25313 0.08403 L 0.05799 -0.25579 L -3.05556E-6 2.59259E-6 " pathEditMode="relative" rAng="0" ptsTypes="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-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111</TotalTime>
  <Words>107</Words>
  <Application>Microsoft Office PowerPoint</Application>
  <PresentationFormat>Presentazione su schermo (4:3)</PresentationFormat>
  <Paragraphs>30</Paragraphs>
  <Slides>6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Carta</vt:lpstr>
      <vt:lpstr>Corso di informatica</vt:lpstr>
      <vt:lpstr>Forza INTER</vt:lpstr>
      <vt:lpstr>Diapositiva 3</vt:lpstr>
      <vt:lpstr>Il più forte giocatore</vt:lpstr>
      <vt:lpstr>Diapositiva 5</vt:lpstr>
      <vt:lpstr>Diapositiva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informatica</dc:title>
  <dc:creator>s0009</dc:creator>
  <cp:lastModifiedBy>s0009</cp:lastModifiedBy>
  <cp:revision>15</cp:revision>
  <dcterms:created xsi:type="dcterms:W3CDTF">2008-03-06T14:04:28Z</dcterms:created>
  <dcterms:modified xsi:type="dcterms:W3CDTF">2008-05-29T14:08:47Z</dcterms:modified>
</cp:coreProperties>
</file>